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</p:sldMasterIdLst>
  <p:notesMasterIdLst>
    <p:notesMasterId r:id="rId7"/>
  </p:notesMasterIdLst>
  <p:sldIdLst>
    <p:sldId id="257" r:id="rId3"/>
    <p:sldId id="3671" r:id="rId4"/>
    <p:sldId id="3646" r:id="rId5"/>
    <p:sldId id="3673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4FF"/>
    <a:srgbClr val="F6C781"/>
    <a:srgbClr val="6BAFE1"/>
    <a:srgbClr val="74D4FF"/>
    <a:srgbClr val="F6C780"/>
    <a:srgbClr val="DFA253"/>
    <a:srgbClr val="0091CA"/>
    <a:srgbClr val="06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719" autoAdjust="0"/>
  </p:normalViewPr>
  <p:slideViewPr>
    <p:cSldViewPr snapToGrid="0">
      <p:cViewPr varScale="1">
        <p:scale>
          <a:sx n="68" d="100"/>
          <a:sy n="68" d="100"/>
        </p:scale>
        <p:origin x="8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F4581-09F5-E44F-BBF9-1925578D8211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6B2F453B-6BBE-AB40-9E8E-1F47A2254E5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Thế nào là di sản văn hóa?</a:t>
          </a:r>
        </a:p>
      </dgm:t>
    </dgm:pt>
    <dgm:pt modelId="{7798AECE-EF27-874F-A76B-25B0B63072BA}" type="parTrans" cxnId="{351028B1-197C-0D4C-9C5F-87C82D061874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52824116-3B56-0E46-95C1-F3A5164393D4}" type="sibTrans" cxnId="{351028B1-197C-0D4C-9C5F-87C82D061874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F81DE9F6-0D95-934F-ADF3-A946EC4A049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Có mấy loại di sản văn hóa. Cho ví dụ về mỗi loại?</a:t>
          </a:r>
        </a:p>
      </dgm:t>
    </dgm:pt>
    <dgm:pt modelId="{C2B21DB1-8895-034B-95CB-295895B1179B}" type="parTrans" cxnId="{FF7CC966-B0D2-4641-B7F5-F6A50466AF67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053CF9E4-96A4-0948-8F6D-CC53AF1E3A4C}" type="sibTrans" cxnId="{FF7CC966-B0D2-4641-B7F5-F6A50466AF67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122C23F8-D17A-B244-83D3-29BE0B3027F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DSVH có ý nghĩa như thế nào đối với con người và xh?</a:t>
          </a:r>
        </a:p>
      </dgm:t>
    </dgm:pt>
    <dgm:pt modelId="{CC0F25B9-708E-3442-BFFF-554FEF825460}" type="parTrans" cxnId="{DFEAE4A2-77C3-B64E-8326-99F5604CF55B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C2DD66EA-057D-CD42-B9B8-61CE1AB5DE3A}" type="sibTrans" cxnId="{DFEAE4A2-77C3-B64E-8326-99F5604CF55B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8FCC2250-D941-BD48-B4B1-7B001B2D05A0}" type="pres">
      <dgm:prSet presAssocID="{2A6F4581-09F5-E44F-BBF9-1925578D8211}" presName="linearFlow" presStyleCnt="0">
        <dgm:presLayoutVars>
          <dgm:dir/>
          <dgm:resizeHandles val="exact"/>
        </dgm:presLayoutVars>
      </dgm:prSet>
      <dgm:spPr/>
    </dgm:pt>
    <dgm:pt modelId="{A2B6A174-94F7-D046-9D80-AEE8CF18A85D}" type="pres">
      <dgm:prSet presAssocID="{6B2F453B-6BBE-AB40-9E8E-1F47A2254E50}" presName="composite" presStyleCnt="0"/>
      <dgm:spPr/>
    </dgm:pt>
    <dgm:pt modelId="{B9690054-958B-F341-B0C7-959547654A5E}" type="pres">
      <dgm:prSet presAssocID="{6B2F453B-6BBE-AB40-9E8E-1F47A2254E5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344BE9B3-CAA1-554D-A12E-4F66D8C9FA37}" type="pres">
      <dgm:prSet presAssocID="{6B2F453B-6BBE-AB40-9E8E-1F47A2254E5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A7378-6487-5049-9D24-BEC2D4058F03}" type="pres">
      <dgm:prSet presAssocID="{52824116-3B56-0E46-95C1-F3A5164393D4}" presName="spacing" presStyleCnt="0"/>
      <dgm:spPr/>
    </dgm:pt>
    <dgm:pt modelId="{07064B0E-77E6-8A46-B7E1-1DE76A9C826E}" type="pres">
      <dgm:prSet presAssocID="{F81DE9F6-0D95-934F-ADF3-A946EC4A0492}" presName="composite" presStyleCnt="0"/>
      <dgm:spPr/>
    </dgm:pt>
    <dgm:pt modelId="{2697A965-612B-EB4B-A523-D82FAE3AB71C}" type="pres">
      <dgm:prSet presAssocID="{F81DE9F6-0D95-934F-ADF3-A946EC4A049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67431B3A-60CE-154E-80BA-4BEA8C739492}" type="pres">
      <dgm:prSet presAssocID="{F81DE9F6-0D95-934F-ADF3-A946EC4A049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FF0F7-5D6B-7B40-9959-5EB92C4D71DF}" type="pres">
      <dgm:prSet presAssocID="{053CF9E4-96A4-0948-8F6D-CC53AF1E3A4C}" presName="spacing" presStyleCnt="0"/>
      <dgm:spPr/>
    </dgm:pt>
    <dgm:pt modelId="{BE52E956-52C4-204C-B158-A08886CF5D75}" type="pres">
      <dgm:prSet presAssocID="{122C23F8-D17A-B244-83D3-29BE0B3027F7}" presName="composite" presStyleCnt="0"/>
      <dgm:spPr/>
    </dgm:pt>
    <dgm:pt modelId="{C37D6E4D-5C67-3643-BC2C-98CA57558FA2}" type="pres">
      <dgm:prSet presAssocID="{122C23F8-D17A-B244-83D3-29BE0B3027F7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C5642FEC-63AE-8B4A-8279-EBA5CB38BADC}" type="pres">
      <dgm:prSet presAssocID="{122C23F8-D17A-B244-83D3-29BE0B3027F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920D8D-C7FB-7946-A24A-B58D7241A230}" type="presOf" srcId="{122C23F8-D17A-B244-83D3-29BE0B3027F7}" destId="{C5642FEC-63AE-8B4A-8279-EBA5CB38BADC}" srcOrd="0" destOrd="0" presId="urn:microsoft.com/office/officeart/2005/8/layout/vList3"/>
    <dgm:cxn modelId="{9E7CFEB2-C159-D74D-B59B-423F283F5FAF}" type="presOf" srcId="{2A6F4581-09F5-E44F-BBF9-1925578D8211}" destId="{8FCC2250-D941-BD48-B4B1-7B001B2D05A0}" srcOrd="0" destOrd="0" presId="urn:microsoft.com/office/officeart/2005/8/layout/vList3"/>
    <dgm:cxn modelId="{351028B1-197C-0D4C-9C5F-87C82D061874}" srcId="{2A6F4581-09F5-E44F-BBF9-1925578D8211}" destId="{6B2F453B-6BBE-AB40-9E8E-1F47A2254E50}" srcOrd="0" destOrd="0" parTransId="{7798AECE-EF27-874F-A76B-25B0B63072BA}" sibTransId="{52824116-3B56-0E46-95C1-F3A5164393D4}"/>
    <dgm:cxn modelId="{1FB28F0B-03F8-164F-86BB-BC3780CDEEFC}" type="presOf" srcId="{6B2F453B-6BBE-AB40-9E8E-1F47A2254E50}" destId="{344BE9B3-CAA1-554D-A12E-4F66D8C9FA37}" srcOrd="0" destOrd="0" presId="urn:microsoft.com/office/officeart/2005/8/layout/vList3"/>
    <dgm:cxn modelId="{FF7CC966-B0D2-4641-B7F5-F6A50466AF67}" srcId="{2A6F4581-09F5-E44F-BBF9-1925578D8211}" destId="{F81DE9F6-0D95-934F-ADF3-A946EC4A0492}" srcOrd="1" destOrd="0" parTransId="{C2B21DB1-8895-034B-95CB-295895B1179B}" sibTransId="{053CF9E4-96A4-0948-8F6D-CC53AF1E3A4C}"/>
    <dgm:cxn modelId="{DFEAE4A2-77C3-B64E-8326-99F5604CF55B}" srcId="{2A6F4581-09F5-E44F-BBF9-1925578D8211}" destId="{122C23F8-D17A-B244-83D3-29BE0B3027F7}" srcOrd="2" destOrd="0" parTransId="{CC0F25B9-708E-3442-BFFF-554FEF825460}" sibTransId="{C2DD66EA-057D-CD42-B9B8-61CE1AB5DE3A}"/>
    <dgm:cxn modelId="{444023E6-D12C-7A4F-9478-9E6644526C6E}" type="presOf" srcId="{F81DE9F6-0D95-934F-ADF3-A946EC4A0492}" destId="{67431B3A-60CE-154E-80BA-4BEA8C739492}" srcOrd="0" destOrd="0" presId="urn:microsoft.com/office/officeart/2005/8/layout/vList3"/>
    <dgm:cxn modelId="{39D34341-8BAB-574E-90FC-AFC27C96555F}" type="presParOf" srcId="{8FCC2250-D941-BD48-B4B1-7B001B2D05A0}" destId="{A2B6A174-94F7-D046-9D80-AEE8CF18A85D}" srcOrd="0" destOrd="0" presId="urn:microsoft.com/office/officeart/2005/8/layout/vList3"/>
    <dgm:cxn modelId="{B08941A0-13F6-EC48-93B1-610BBEAA994A}" type="presParOf" srcId="{A2B6A174-94F7-D046-9D80-AEE8CF18A85D}" destId="{B9690054-958B-F341-B0C7-959547654A5E}" srcOrd="0" destOrd="0" presId="urn:microsoft.com/office/officeart/2005/8/layout/vList3"/>
    <dgm:cxn modelId="{BCCCD925-5553-1845-AF9B-2DF2106FBDE3}" type="presParOf" srcId="{A2B6A174-94F7-D046-9D80-AEE8CF18A85D}" destId="{344BE9B3-CAA1-554D-A12E-4F66D8C9FA37}" srcOrd="1" destOrd="0" presId="urn:microsoft.com/office/officeart/2005/8/layout/vList3"/>
    <dgm:cxn modelId="{270A5F2B-E8B2-8447-AB7C-407F2766E357}" type="presParOf" srcId="{8FCC2250-D941-BD48-B4B1-7B001B2D05A0}" destId="{AF8A7378-6487-5049-9D24-BEC2D4058F03}" srcOrd="1" destOrd="0" presId="urn:microsoft.com/office/officeart/2005/8/layout/vList3"/>
    <dgm:cxn modelId="{D92BCF70-73E4-1B42-8AB5-865AC57F60AE}" type="presParOf" srcId="{8FCC2250-D941-BD48-B4B1-7B001B2D05A0}" destId="{07064B0E-77E6-8A46-B7E1-1DE76A9C826E}" srcOrd="2" destOrd="0" presId="urn:microsoft.com/office/officeart/2005/8/layout/vList3"/>
    <dgm:cxn modelId="{B1B2EB8D-4E17-7D40-ABD5-799A972277CF}" type="presParOf" srcId="{07064B0E-77E6-8A46-B7E1-1DE76A9C826E}" destId="{2697A965-612B-EB4B-A523-D82FAE3AB71C}" srcOrd="0" destOrd="0" presId="urn:microsoft.com/office/officeart/2005/8/layout/vList3"/>
    <dgm:cxn modelId="{2D8A3E41-5CFF-6943-89EB-E0FE50800721}" type="presParOf" srcId="{07064B0E-77E6-8A46-B7E1-1DE76A9C826E}" destId="{67431B3A-60CE-154E-80BA-4BEA8C739492}" srcOrd="1" destOrd="0" presId="urn:microsoft.com/office/officeart/2005/8/layout/vList3"/>
    <dgm:cxn modelId="{EDE189F7-3A64-6D4E-B5E8-4B8E6D5E70FC}" type="presParOf" srcId="{8FCC2250-D941-BD48-B4B1-7B001B2D05A0}" destId="{92DFF0F7-5D6B-7B40-9959-5EB92C4D71DF}" srcOrd="3" destOrd="0" presId="urn:microsoft.com/office/officeart/2005/8/layout/vList3"/>
    <dgm:cxn modelId="{0C05129C-4300-1144-BFAB-179D2EBD9CCA}" type="presParOf" srcId="{8FCC2250-D941-BD48-B4B1-7B001B2D05A0}" destId="{BE52E956-52C4-204C-B158-A08886CF5D75}" srcOrd="4" destOrd="0" presId="urn:microsoft.com/office/officeart/2005/8/layout/vList3"/>
    <dgm:cxn modelId="{1872FAE7-8E52-E245-905B-7792EEBF13C1}" type="presParOf" srcId="{BE52E956-52C4-204C-B158-A08886CF5D75}" destId="{C37D6E4D-5C67-3643-BC2C-98CA57558FA2}" srcOrd="0" destOrd="0" presId="urn:microsoft.com/office/officeart/2005/8/layout/vList3"/>
    <dgm:cxn modelId="{CB8895A3-6E71-7545-B978-AFDC122B079D}" type="presParOf" srcId="{BE52E956-52C4-204C-B158-A08886CF5D75}" destId="{C5642FEC-63AE-8B4A-8279-EBA5CB38BAD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BE9B3-CAA1-554D-A12E-4F66D8C9FA37}">
      <dsp:nvSpPr>
        <dsp:cNvPr id="0" name=""/>
        <dsp:cNvSpPr/>
      </dsp:nvSpPr>
      <dsp:spPr>
        <a:xfrm rot="10800000">
          <a:off x="1378941" y="1876"/>
          <a:ext cx="4541103" cy="94051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742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Thế nào là di sản văn hóa?</a:t>
          </a:r>
        </a:p>
      </dsp:txBody>
      <dsp:txXfrm rot="10800000">
        <a:off x="1614070" y="1876"/>
        <a:ext cx="4305974" cy="940517"/>
      </dsp:txXfrm>
    </dsp:sp>
    <dsp:sp modelId="{B9690054-958B-F341-B0C7-959547654A5E}">
      <dsp:nvSpPr>
        <dsp:cNvPr id="0" name=""/>
        <dsp:cNvSpPr/>
      </dsp:nvSpPr>
      <dsp:spPr>
        <a:xfrm>
          <a:off x="908682" y="1876"/>
          <a:ext cx="940517" cy="9405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1B3A-60CE-154E-80BA-4BEA8C739492}">
      <dsp:nvSpPr>
        <dsp:cNvPr id="0" name=""/>
        <dsp:cNvSpPr/>
      </dsp:nvSpPr>
      <dsp:spPr>
        <a:xfrm rot="10800000">
          <a:off x="1378941" y="1223144"/>
          <a:ext cx="4541103" cy="94051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742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Có mấy loại di sản văn hóa. Cho ví dụ về mỗi loại?</a:t>
          </a:r>
        </a:p>
      </dsp:txBody>
      <dsp:txXfrm rot="10800000">
        <a:off x="1614070" y="1223144"/>
        <a:ext cx="4305974" cy="940517"/>
      </dsp:txXfrm>
    </dsp:sp>
    <dsp:sp modelId="{2697A965-612B-EB4B-A523-D82FAE3AB71C}">
      <dsp:nvSpPr>
        <dsp:cNvPr id="0" name=""/>
        <dsp:cNvSpPr/>
      </dsp:nvSpPr>
      <dsp:spPr>
        <a:xfrm>
          <a:off x="908682" y="1223144"/>
          <a:ext cx="940517" cy="94051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42FEC-63AE-8B4A-8279-EBA5CB38BADC}">
      <dsp:nvSpPr>
        <dsp:cNvPr id="0" name=""/>
        <dsp:cNvSpPr/>
      </dsp:nvSpPr>
      <dsp:spPr>
        <a:xfrm rot="10800000">
          <a:off x="1378941" y="2444413"/>
          <a:ext cx="4541103" cy="94051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742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DSVH có ý nghĩa như thế nào đối với con người và xh?</a:t>
          </a:r>
        </a:p>
      </dsp:txBody>
      <dsp:txXfrm rot="10800000">
        <a:off x="1614070" y="2444413"/>
        <a:ext cx="4305974" cy="940517"/>
      </dsp:txXfrm>
    </dsp:sp>
    <dsp:sp modelId="{C37D6E4D-5C67-3643-BC2C-98CA57558FA2}">
      <dsp:nvSpPr>
        <dsp:cNvPr id="0" name=""/>
        <dsp:cNvSpPr/>
      </dsp:nvSpPr>
      <dsp:spPr>
        <a:xfrm>
          <a:off x="908682" y="2444413"/>
          <a:ext cx="940517" cy="9405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7EA19-E659-41D8-A27D-32A55E61679C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FA573-E2C9-4BE2-B603-0A869E297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2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37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76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6B3F-CD4A-47D4-9C8D-184DE9D07E6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xmlns="" id="{B4587CBE-C42D-6986-CEBD-EA6BE6F615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8D63-59F0-4224-9A5F-F3D0BD2B151F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xmlns="" id="{DCA94610-7973-2752-522A-3D94375E7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0241" y="588463"/>
            <a:ext cx="11314793" cy="5681073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487005"/>
            <a:ext cx="6357258" cy="5883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996" y="3055839"/>
            <a:ext cx="16059808" cy="415834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771298" y="1851243"/>
            <a:ext cx="4452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mtClean="0">
                <a:solidFill>
                  <a:srgbClr val="FF0000"/>
                </a:solidFill>
                <a:latin typeface="iCiel Cadena" panose="02000503000000020004" pitchFamily="2" charset="77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Bài 5</a:t>
            </a:r>
          </a:p>
          <a:p>
            <a:pPr algn="ctr"/>
            <a:r>
              <a:rPr lang="vi-VN" altLang="zh-CN" sz="4800" smtClean="0">
                <a:solidFill>
                  <a:srgbClr val="FF0000"/>
                </a:solidFill>
                <a:latin typeface="iCiel Cadena" panose="02000503000000020004" pitchFamily="2" charset="77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BẢO </a:t>
            </a:r>
            <a:r>
              <a:rPr lang="vi-VN" altLang="zh-CN" sz="4800">
                <a:solidFill>
                  <a:srgbClr val="FF0000"/>
                </a:solidFill>
                <a:latin typeface="iCiel Cadena" panose="02000503000000020004" pitchFamily="2" charset="77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TỒN </a:t>
            </a:r>
          </a:p>
          <a:p>
            <a:pPr algn="ctr"/>
            <a:r>
              <a:rPr lang="vi-VN" altLang="zh-CN" sz="4800">
                <a:solidFill>
                  <a:srgbClr val="FF0000"/>
                </a:solidFill>
                <a:latin typeface="iCiel Cadena" panose="02000503000000020004" pitchFamily="2" charset="77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DI SẢN </a:t>
            </a:r>
          </a:p>
          <a:p>
            <a:pPr algn="ctr"/>
            <a:r>
              <a:rPr lang="vi-VN" altLang="zh-CN" sz="4800">
                <a:solidFill>
                  <a:srgbClr val="FF0000"/>
                </a:solidFill>
                <a:latin typeface="iCiel Cadena" panose="02000503000000020004" pitchFamily="2" charset="77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VĂN HÓA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77"/>
              <a:ea typeface="博洋柳体" panose="02000600000000000000" pitchFamily="2" charset="-122"/>
              <a:cs typeface="博洋柳体" panose="02000600000000000000" pitchFamily="2" charset="-122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water, river&#10;&#10;Description automatically generated">
            <a:extLst>
              <a:ext uri="{FF2B5EF4-FFF2-40B4-BE49-F238E27FC236}">
                <a16:creationId xmlns:a16="http://schemas.microsoft.com/office/drawing/2014/main" xmlns="" id="{EAA512E4-0CF5-63DA-A824-1037E3E65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r="-3" b="446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11" name="Picture 10" descr="A picture containing sky, outdoor, place of worship, building&#10;&#10;Description automatically generated">
            <a:extLst>
              <a:ext uri="{FF2B5EF4-FFF2-40B4-BE49-F238E27FC236}">
                <a16:creationId xmlns:a16="http://schemas.microsoft.com/office/drawing/2014/main" xmlns="" id="{31674BAE-1031-DCDC-5EA7-6E351CE40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435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7" name="Picture 6" descr="A picture containing outdoor, person, dancer&#10;&#10;Description automatically generated">
            <a:extLst>
              <a:ext uri="{FF2B5EF4-FFF2-40B4-BE49-F238E27FC236}">
                <a16:creationId xmlns:a16="http://schemas.microsoft.com/office/drawing/2014/main" xmlns="" id="{5A41D73E-4B60-7E12-9FB2-76F25F610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r="-4" b="-4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9" name="Picture 8" descr="A group of people playing drums&#10;&#10;Description automatically generated with medium confidence">
            <a:extLst>
              <a:ext uri="{FF2B5EF4-FFF2-40B4-BE49-F238E27FC236}">
                <a16:creationId xmlns:a16="http://schemas.microsoft.com/office/drawing/2014/main" xmlns="" id="{93A09CB9-5ED2-16A7-0B41-2B3E6C56DB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414FA1-2D4C-41DB-83DE-4F3E38C10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61EA11-EE33-DF15-8B66-F8424242876C}"/>
              </a:ext>
            </a:extLst>
          </p:cNvPr>
          <p:cNvSpPr/>
          <p:nvPr/>
        </p:nvSpPr>
        <p:spPr>
          <a:xfrm>
            <a:off x="3953714" y="2578894"/>
            <a:ext cx="3671887" cy="1700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TÊN CÁC DI SẢN VĂN HOÁ Ở HÌNH BÊN?</a:t>
            </a:r>
          </a:p>
        </p:txBody>
      </p:sp>
    </p:spTree>
    <p:extLst>
      <p:ext uri="{BB962C8B-B14F-4D97-AF65-F5344CB8AC3E}">
        <p14:creationId xmlns:p14="http://schemas.microsoft.com/office/powerpoint/2010/main" val="73213137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8980B7-DDEE-0626-E5CE-5166DFC3B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0" y="159467"/>
            <a:ext cx="5657849" cy="2764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5DBA9B-EDD3-BEE5-2F8E-A07297049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73" y="162084"/>
            <a:ext cx="5076902" cy="2758769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DE7D8405-0EF5-01D7-C7A1-D12F7EB43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017741"/>
              </p:ext>
            </p:extLst>
          </p:nvPr>
        </p:nvGraphicFramePr>
        <p:xfrm>
          <a:off x="2883984" y="3001894"/>
          <a:ext cx="6828727" cy="3386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43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E6241-920B-3630-9110-99560C8C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 DSVH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D4D60664-C292-30C7-B5BB-8DC23CE1B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23" y="1012011"/>
            <a:ext cx="8254438" cy="3384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3171D2-797C-3AA8-DE90-C711D7A2DBC1}"/>
              </a:ext>
            </a:extLst>
          </p:cNvPr>
          <p:cNvSpPr/>
          <p:nvPr/>
        </p:nvSpPr>
        <p:spPr>
          <a:xfrm>
            <a:off x="3664998" y="4917688"/>
            <a:ext cx="8043782" cy="131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lấy ví dụ cụ thể về việc thực hiện quyền và nghĩa vụ của tổ chức, cá nhân trong việc bảo tồn di sản văn hóa.</a:t>
            </a:r>
          </a:p>
        </p:txBody>
      </p:sp>
    </p:spTree>
    <p:extLst>
      <p:ext uri="{BB962C8B-B14F-4D97-AF65-F5344CB8AC3E}">
        <p14:creationId xmlns:p14="http://schemas.microsoft.com/office/powerpoint/2010/main" val="3850190427"/>
      </p:ext>
    </p:extLst>
  </p:cSld>
  <p:clrMapOvr>
    <a:masterClrMapping/>
  </p:clrMapOvr>
  <p:transition spd="slow" advClick="0" advTm="0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海洋贝壳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92</Words>
  <Application>Microsoft Office PowerPoint</Application>
  <PresentationFormat>Widescreen</PresentationFormat>
  <Paragraphs>12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iCiel Cadena</vt:lpstr>
      <vt:lpstr>博洋柳体</vt:lpstr>
      <vt:lpstr>等线</vt:lpstr>
      <vt:lpstr>等线 Light</vt:lpstr>
      <vt:lpstr>Office 主题​​</vt:lpstr>
      <vt:lpstr>1_Office 主题​​</vt:lpstr>
      <vt:lpstr>PowerPoint Presentation</vt:lpstr>
      <vt:lpstr>PowerPoint Presentation</vt:lpstr>
      <vt:lpstr>PowerPoint Presentation</vt:lpstr>
      <vt:lpstr>LUẬT DSVH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84</cp:revision>
  <dcterms:created xsi:type="dcterms:W3CDTF">2018-09-06T02:46:00Z</dcterms:created>
  <dcterms:modified xsi:type="dcterms:W3CDTF">2022-11-25T20:00:22Z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